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13" r:id="rId3"/>
    <p:sldId id="314" r:id="rId4"/>
    <p:sldId id="403" r:id="rId5"/>
    <p:sldId id="323" r:id="rId6"/>
    <p:sldId id="359" r:id="rId7"/>
    <p:sldId id="364" r:id="rId8"/>
    <p:sldId id="365" r:id="rId9"/>
    <p:sldId id="366" r:id="rId10"/>
    <p:sldId id="349" r:id="rId11"/>
    <p:sldId id="350" r:id="rId12"/>
    <p:sldId id="352" r:id="rId13"/>
    <p:sldId id="351" r:id="rId14"/>
    <p:sldId id="353" r:id="rId15"/>
    <p:sldId id="355" r:id="rId16"/>
    <p:sldId id="356" r:id="rId17"/>
    <p:sldId id="357" r:id="rId18"/>
    <p:sldId id="358" r:id="rId19"/>
    <p:sldId id="373" r:id="rId20"/>
    <p:sldId id="374" r:id="rId21"/>
    <p:sldId id="375" r:id="rId22"/>
    <p:sldId id="363" r:id="rId23"/>
    <p:sldId id="407" r:id="rId24"/>
    <p:sldId id="360" r:id="rId25"/>
    <p:sldId id="344" r:id="rId26"/>
    <p:sldId id="404" r:id="rId27"/>
    <p:sldId id="346" r:id="rId28"/>
    <p:sldId id="362" r:id="rId29"/>
    <p:sldId id="405" r:id="rId30"/>
    <p:sldId id="406" r:id="rId31"/>
    <p:sldId id="367" r:id="rId32"/>
    <p:sldId id="368" r:id="rId33"/>
    <p:sldId id="372" r:id="rId34"/>
    <p:sldId id="371" r:id="rId35"/>
    <p:sldId id="369" r:id="rId36"/>
    <p:sldId id="370" r:id="rId37"/>
    <p:sldId id="274" r:id="rId38"/>
    <p:sldId id="298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2" autoAdjust="0"/>
  </p:normalViewPr>
  <p:slideViewPr>
    <p:cSldViewPr>
      <p:cViewPr varScale="1">
        <p:scale>
          <a:sx n="63" d="100"/>
          <a:sy n="63" d="100"/>
        </p:scale>
        <p:origin x="23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266F3014-DA91-49D2-A0B1-EDCCEC2498E7}"/>
    <pc:docChg chg="undo custSel addSld delSld modSld">
      <pc:chgData name="Wittman, Barry" userId="bff186cd-6ce8-41ba-8e8c-e85cdef216de" providerId="ADAL" clId="{266F3014-DA91-49D2-A0B1-EDCCEC2498E7}" dt="2026-01-14T19:54:09.331" v="584"/>
      <pc:docMkLst>
        <pc:docMk/>
      </pc:docMkLst>
      <pc:sldChg chg="modSp">
        <pc:chgData name="Wittman, Barry" userId="bff186cd-6ce8-41ba-8e8c-e85cdef216de" providerId="ADAL" clId="{266F3014-DA91-49D2-A0B1-EDCCEC2498E7}" dt="2026-01-14T18:47:26.470" v="5" actId="20577"/>
        <pc:sldMkLst>
          <pc:docMk/>
          <pc:sldMk cId="0" sldId="256"/>
        </pc:sldMkLst>
        <pc:spChg chg="mod">
          <ac:chgData name="Wittman, Barry" userId="bff186cd-6ce8-41ba-8e8c-e85cdef216de" providerId="ADAL" clId="{266F3014-DA91-49D2-A0B1-EDCCEC2498E7}" dt="2026-01-14T18:47:26.470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266F3014-DA91-49D2-A0B1-EDCCEC2498E7}" dt="2026-01-14T19:44:46.582" v="486" actId="20577"/>
        <pc:sldMkLst>
          <pc:docMk/>
          <pc:sldMk cId="0" sldId="297"/>
        </pc:sldMkLst>
        <pc:spChg chg="mod">
          <ac:chgData name="Wittman, Barry" userId="bff186cd-6ce8-41ba-8e8c-e85cdef216de" providerId="ADAL" clId="{266F3014-DA91-49D2-A0B1-EDCCEC2498E7}" dt="2026-01-14T19:44:46.582" v="48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66F3014-DA91-49D2-A0B1-EDCCEC2498E7}" dt="2026-01-14T19:44:58.220" v="504" actId="113"/>
        <pc:sldMkLst>
          <pc:docMk/>
          <pc:sldMk cId="0" sldId="298"/>
        </pc:sldMkLst>
        <pc:spChg chg="mod">
          <ac:chgData name="Wittman, Barry" userId="bff186cd-6ce8-41ba-8e8c-e85cdef216de" providerId="ADAL" clId="{266F3014-DA91-49D2-A0B1-EDCCEC2498E7}" dt="2026-01-14T19:44:58.220" v="504" actId="113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66F3014-DA91-49D2-A0B1-EDCCEC2498E7}" dt="2026-01-14T18:47:56.034" v="121" actId="20577"/>
        <pc:sldMkLst>
          <pc:docMk/>
          <pc:sldMk cId="0" sldId="313"/>
        </pc:sldMkLst>
        <pc:spChg chg="mod">
          <ac:chgData name="Wittman, Barry" userId="bff186cd-6ce8-41ba-8e8c-e85cdef216de" providerId="ADAL" clId="{266F3014-DA91-49D2-A0B1-EDCCEC2498E7}" dt="2026-01-14T18:47:56.034" v="121" actId="20577"/>
          <ac:spMkLst>
            <pc:docMk/>
            <pc:sldMk cId="0" sldId="313"/>
            <ac:spMk id="3" creationId="{00000000-0000-0000-0000-000000000000}"/>
          </ac:spMkLst>
        </pc:spChg>
      </pc:sldChg>
      <pc:sldChg chg="addSp modSp modAnim">
        <pc:chgData name="Wittman, Barry" userId="bff186cd-6ce8-41ba-8e8c-e85cdef216de" providerId="ADAL" clId="{266F3014-DA91-49D2-A0B1-EDCCEC2498E7}" dt="2026-01-14T19:12:59.128" v="141"/>
        <pc:sldMkLst>
          <pc:docMk/>
          <pc:sldMk cId="0" sldId="323"/>
        </pc:sldMkLst>
        <pc:spChg chg="mod">
          <ac:chgData name="Wittman, Barry" userId="bff186cd-6ce8-41ba-8e8c-e85cdef216de" providerId="ADAL" clId="{266F3014-DA91-49D2-A0B1-EDCCEC2498E7}" dt="2026-01-14T19:11:52.546" v="134" actId="403"/>
          <ac:spMkLst>
            <pc:docMk/>
            <pc:sldMk cId="0" sldId="323"/>
            <ac:spMk id="5" creationId="{00000000-0000-0000-0000-000000000000}"/>
          </ac:spMkLst>
        </pc:spChg>
        <pc:spChg chg="add mod">
          <ac:chgData name="Wittman, Barry" userId="bff186cd-6ce8-41ba-8e8c-e85cdef216de" providerId="ADAL" clId="{266F3014-DA91-49D2-A0B1-EDCCEC2498E7}" dt="2026-01-14T19:12:51.535" v="140" actId="1076"/>
          <ac:spMkLst>
            <pc:docMk/>
            <pc:sldMk cId="0" sldId="323"/>
            <ac:spMk id="6" creationId="{8B23390F-3C63-415A-9CA2-9443BA1A7D84}"/>
          </ac:spMkLst>
        </pc:spChg>
        <pc:picChg chg="add mod">
          <ac:chgData name="Wittman, Barry" userId="bff186cd-6ce8-41ba-8e8c-e85cdef216de" providerId="ADAL" clId="{266F3014-DA91-49D2-A0B1-EDCCEC2498E7}" dt="2026-01-14T19:12:51.535" v="140" actId="1076"/>
          <ac:picMkLst>
            <pc:docMk/>
            <pc:sldMk cId="0" sldId="323"/>
            <ac:picMk id="3" creationId="{543870D7-2A08-4897-A439-C6AF695B0940}"/>
          </ac:picMkLst>
        </pc:picChg>
      </pc:sldChg>
      <pc:sldChg chg="del">
        <pc:chgData name="Wittman, Barry" userId="bff186cd-6ce8-41ba-8e8c-e85cdef216de" providerId="ADAL" clId="{266F3014-DA91-49D2-A0B1-EDCCEC2498E7}" dt="2026-01-14T19:13:50.850" v="160" actId="2696"/>
        <pc:sldMkLst>
          <pc:docMk/>
          <pc:sldMk cId="0" sldId="341"/>
        </pc:sldMkLst>
      </pc:sldChg>
      <pc:sldChg chg="del">
        <pc:chgData name="Wittman, Barry" userId="bff186cd-6ce8-41ba-8e8c-e85cdef216de" providerId="ADAL" clId="{266F3014-DA91-49D2-A0B1-EDCCEC2498E7}" dt="2026-01-14T19:13:46.644" v="147" actId="2696"/>
        <pc:sldMkLst>
          <pc:docMk/>
          <pc:sldMk cId="0" sldId="342"/>
        </pc:sldMkLst>
      </pc:sldChg>
      <pc:sldChg chg="del">
        <pc:chgData name="Wittman, Barry" userId="bff186cd-6ce8-41ba-8e8c-e85cdef216de" providerId="ADAL" clId="{266F3014-DA91-49D2-A0B1-EDCCEC2498E7}" dt="2026-01-14T19:13:46.757" v="148" actId="2696"/>
        <pc:sldMkLst>
          <pc:docMk/>
          <pc:sldMk cId="0" sldId="343"/>
        </pc:sldMkLst>
      </pc:sldChg>
      <pc:sldChg chg="modSp add del modAnim">
        <pc:chgData name="Wittman, Barry" userId="bff186cd-6ce8-41ba-8e8c-e85cdef216de" providerId="ADAL" clId="{266F3014-DA91-49D2-A0B1-EDCCEC2498E7}" dt="2026-01-14T19:54:09.331" v="584"/>
        <pc:sldMkLst>
          <pc:docMk/>
          <pc:sldMk cId="0" sldId="344"/>
        </pc:sldMkLst>
        <pc:spChg chg="mod">
          <ac:chgData name="Wittman, Barry" userId="bff186cd-6ce8-41ba-8e8c-e85cdef216de" providerId="ADAL" clId="{266F3014-DA91-49D2-A0B1-EDCCEC2498E7}" dt="2026-01-14T19:54:09.331" v="584"/>
          <ac:spMkLst>
            <pc:docMk/>
            <pc:sldMk cId="0" sldId="344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46.889" v="150" actId="2696"/>
        <pc:sldMkLst>
          <pc:docMk/>
          <pc:sldMk cId="0" sldId="345"/>
        </pc:sldMkLst>
      </pc:sldChg>
      <pc:sldChg chg="modSp add">
        <pc:chgData name="Wittman, Barry" userId="bff186cd-6ce8-41ba-8e8c-e85cdef216de" providerId="ADAL" clId="{266F3014-DA91-49D2-A0B1-EDCCEC2498E7}" dt="2026-01-14T19:23:58.986" v="299"/>
        <pc:sldMkLst>
          <pc:docMk/>
          <pc:sldMk cId="0" sldId="346"/>
        </pc:sldMkLst>
        <pc:spChg chg="mod">
          <ac:chgData name="Wittman, Barry" userId="bff186cd-6ce8-41ba-8e8c-e85cdef216de" providerId="ADAL" clId="{266F3014-DA91-49D2-A0B1-EDCCEC2498E7}" dt="2026-01-14T19:23:58.986" v="299"/>
          <ac:spMkLst>
            <pc:docMk/>
            <pc:sldMk cId="0" sldId="346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47.068" v="152" actId="2696"/>
        <pc:sldMkLst>
          <pc:docMk/>
          <pc:sldMk cId="0" sldId="347"/>
        </pc:sldMkLst>
      </pc:sldChg>
      <pc:sldChg chg="del">
        <pc:chgData name="Wittman, Barry" userId="bff186cd-6ce8-41ba-8e8c-e85cdef216de" providerId="ADAL" clId="{266F3014-DA91-49D2-A0B1-EDCCEC2498E7}" dt="2026-01-14T19:13:47.153" v="153" actId="2696"/>
        <pc:sldMkLst>
          <pc:docMk/>
          <pc:sldMk cId="0" sldId="348"/>
        </pc:sldMkLst>
      </pc:sldChg>
      <pc:sldChg chg="add del">
        <pc:chgData name="Wittman, Barry" userId="bff186cd-6ce8-41ba-8e8c-e85cdef216de" providerId="ADAL" clId="{266F3014-DA91-49D2-A0B1-EDCCEC2498E7}" dt="2026-01-14T19:15:49.641" v="162"/>
        <pc:sldMkLst>
          <pc:docMk/>
          <pc:sldMk cId="0" sldId="349"/>
        </pc:sldMkLst>
      </pc:sldChg>
      <pc:sldChg chg="modSp add del">
        <pc:chgData name="Wittman, Barry" userId="bff186cd-6ce8-41ba-8e8c-e85cdef216de" providerId="ADAL" clId="{266F3014-DA91-49D2-A0B1-EDCCEC2498E7}" dt="2026-01-14T19:17:19.367" v="204" actId="27636"/>
        <pc:sldMkLst>
          <pc:docMk/>
          <pc:sldMk cId="0" sldId="350"/>
        </pc:sldMkLst>
        <pc:spChg chg="mod">
          <ac:chgData name="Wittman, Barry" userId="bff186cd-6ce8-41ba-8e8c-e85cdef216de" providerId="ADAL" clId="{266F3014-DA91-49D2-A0B1-EDCCEC2498E7}" dt="2026-01-14T19:17:19.367" v="204" actId="27636"/>
          <ac:spMkLst>
            <pc:docMk/>
            <pc:sldMk cId="0" sldId="350"/>
            <ac:spMk id="5" creationId="{00000000-0000-0000-0000-000000000000}"/>
          </ac:spMkLst>
        </pc:spChg>
      </pc:sldChg>
      <pc:sldChg chg="modSp add">
        <pc:chgData name="Wittman, Barry" userId="bff186cd-6ce8-41ba-8e8c-e85cdef216de" providerId="ADAL" clId="{266F3014-DA91-49D2-A0B1-EDCCEC2498E7}" dt="2026-01-14T19:45:59.490" v="518"/>
        <pc:sldMkLst>
          <pc:docMk/>
          <pc:sldMk cId="0" sldId="351"/>
        </pc:sldMkLst>
        <pc:spChg chg="mod">
          <ac:chgData name="Wittman, Barry" userId="bff186cd-6ce8-41ba-8e8c-e85cdef216de" providerId="ADAL" clId="{266F3014-DA91-49D2-A0B1-EDCCEC2498E7}" dt="2026-01-14T19:45:59.490" v="518"/>
          <ac:spMkLst>
            <pc:docMk/>
            <pc:sldMk cId="0" sldId="351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266F3014-DA91-49D2-A0B1-EDCCEC2498E7}" dt="2026-01-14T19:45:35.688" v="511"/>
        <pc:sldMkLst>
          <pc:docMk/>
          <pc:sldMk cId="0" sldId="352"/>
        </pc:sldMkLst>
        <pc:spChg chg="mod">
          <ac:chgData name="Wittman, Barry" userId="bff186cd-6ce8-41ba-8e8c-e85cdef216de" providerId="ADAL" clId="{266F3014-DA91-49D2-A0B1-EDCCEC2498E7}" dt="2026-01-14T19:45:35.688" v="511"/>
          <ac:spMkLst>
            <pc:docMk/>
            <pc:sldMk cId="0" sldId="352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266F3014-DA91-49D2-A0B1-EDCCEC2498E7}" dt="2026-01-14T19:17:19.646" v="206" actId="27636"/>
        <pc:sldMkLst>
          <pc:docMk/>
          <pc:sldMk cId="0" sldId="353"/>
        </pc:sldMkLst>
        <pc:spChg chg="mod">
          <ac:chgData name="Wittman, Barry" userId="bff186cd-6ce8-41ba-8e8c-e85cdef216de" providerId="ADAL" clId="{266F3014-DA91-49D2-A0B1-EDCCEC2498E7}" dt="2026-01-14T19:17:19.646" v="205" actId="27636"/>
          <ac:spMkLst>
            <pc:docMk/>
            <pc:sldMk cId="0" sldId="353"/>
            <ac:spMk id="2" creationId="{00000000-0000-0000-0000-000000000000}"/>
          </ac:spMkLst>
        </pc:spChg>
        <pc:spChg chg="mod">
          <ac:chgData name="Wittman, Barry" userId="bff186cd-6ce8-41ba-8e8c-e85cdef216de" providerId="ADAL" clId="{266F3014-DA91-49D2-A0B1-EDCCEC2498E7}" dt="2026-01-14T19:17:19.646" v="206" actId="27636"/>
          <ac:spMkLst>
            <pc:docMk/>
            <pc:sldMk cId="0" sldId="353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46.557" v="146" actId="2696"/>
        <pc:sldMkLst>
          <pc:docMk/>
          <pc:sldMk cId="0" sldId="354"/>
        </pc:sldMkLst>
      </pc:sldChg>
      <pc:sldChg chg="add">
        <pc:chgData name="Wittman, Barry" userId="bff186cd-6ce8-41ba-8e8c-e85cdef216de" providerId="ADAL" clId="{266F3014-DA91-49D2-A0B1-EDCCEC2498E7}" dt="2026-01-14T19:15:49.641" v="162"/>
        <pc:sldMkLst>
          <pc:docMk/>
          <pc:sldMk cId="0" sldId="355"/>
        </pc:sldMkLst>
      </pc:sldChg>
      <pc:sldChg chg="addSp delSp modSp add modAnim">
        <pc:chgData name="Wittman, Barry" userId="bff186cd-6ce8-41ba-8e8c-e85cdef216de" providerId="ADAL" clId="{266F3014-DA91-49D2-A0B1-EDCCEC2498E7}" dt="2026-01-14T19:18:10.409" v="226" actId="20577"/>
        <pc:sldMkLst>
          <pc:docMk/>
          <pc:sldMk cId="0" sldId="356"/>
        </pc:sldMkLst>
        <pc:spChg chg="mod">
          <ac:chgData name="Wittman, Barry" userId="bff186cd-6ce8-41ba-8e8c-e85cdef216de" providerId="ADAL" clId="{266F3014-DA91-49D2-A0B1-EDCCEC2498E7}" dt="2026-01-14T19:18:10.409" v="226" actId="20577"/>
          <ac:spMkLst>
            <pc:docMk/>
            <pc:sldMk cId="0" sldId="35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66F3014-DA91-49D2-A0B1-EDCCEC2498E7}" dt="2026-01-14T19:17:11.632" v="201"/>
          <ac:spMkLst>
            <pc:docMk/>
            <pc:sldMk cId="0" sldId="356"/>
            <ac:spMk id="8" creationId="{C235B1A8-9056-4FB2-81EB-301F4BC8F3C0}"/>
          </ac:spMkLst>
        </pc:spChg>
        <pc:spChg chg="add mod">
          <ac:chgData name="Wittman, Barry" userId="bff186cd-6ce8-41ba-8e8c-e85cdef216de" providerId="ADAL" clId="{266F3014-DA91-49D2-A0B1-EDCCEC2498E7}" dt="2026-01-14T19:17:35.606" v="212" actId="403"/>
          <ac:spMkLst>
            <pc:docMk/>
            <pc:sldMk cId="0" sldId="356"/>
            <ac:spMk id="19" creationId="{00000000-0000-0000-0000-000000000000}"/>
          </ac:spMkLst>
        </pc:spChg>
        <pc:spChg chg="add mod">
          <ac:chgData name="Wittman, Barry" userId="bff186cd-6ce8-41ba-8e8c-e85cdef216de" providerId="ADAL" clId="{266F3014-DA91-49D2-A0B1-EDCCEC2498E7}" dt="2026-01-14T19:17:19.287" v="203" actId="403"/>
          <ac:spMkLst>
            <pc:docMk/>
            <pc:sldMk cId="0" sldId="356"/>
            <ac:spMk id="2051" creationId="{00000000-0000-0000-0000-000000000000}"/>
          </ac:spMkLst>
        </pc:spChg>
        <pc:grpChg chg="mod">
          <ac:chgData name="Wittman, Barry" userId="bff186cd-6ce8-41ba-8e8c-e85cdef216de" providerId="ADAL" clId="{266F3014-DA91-49D2-A0B1-EDCCEC2498E7}" dt="2026-01-14T19:17:11.632" v="199"/>
          <ac:grpSpMkLst>
            <pc:docMk/>
            <pc:sldMk cId="0" sldId="356"/>
            <ac:grpSpMk id="22" creationId="{00000000-0000-0000-0000-000000000000}"/>
          </ac:grpSpMkLst>
        </pc:grpChg>
        <pc:grpChg chg="mod">
          <ac:chgData name="Wittman, Barry" userId="bff186cd-6ce8-41ba-8e8c-e85cdef216de" providerId="ADAL" clId="{266F3014-DA91-49D2-A0B1-EDCCEC2498E7}" dt="2026-01-14T19:17:30.075" v="210"/>
          <ac:grpSpMkLst>
            <pc:docMk/>
            <pc:sldMk cId="0" sldId="356"/>
            <ac:grpSpMk id="23" creationId="{00000000-0000-0000-0000-000000000000}"/>
          </ac:grpSpMkLst>
        </pc:grpChg>
        <pc:graphicFrameChg chg="del">
          <ac:chgData name="Wittman, Barry" userId="bff186cd-6ce8-41ba-8e8c-e85cdef216de" providerId="ADAL" clId="{266F3014-DA91-49D2-A0B1-EDCCEC2498E7}" dt="2026-01-14T19:16:36.605" v="188" actId="478"/>
          <ac:graphicFrameMkLst>
            <pc:docMk/>
            <pc:sldMk cId="0" sldId="356"/>
            <ac:graphicFrameMk id="7" creationId="{00000000-0000-0000-0000-000000000000}"/>
          </ac:graphicFrameMkLst>
        </pc:graphicFrameChg>
        <pc:graphicFrameChg chg="add del mod replId">
          <ac:chgData name="Wittman, Barry" userId="bff186cd-6ce8-41ba-8e8c-e85cdef216de" providerId="ADAL" clId="{266F3014-DA91-49D2-A0B1-EDCCEC2498E7}" dt="2026-01-14T19:17:11.632" v="199"/>
          <ac:graphicFrameMkLst>
            <pc:docMk/>
            <pc:sldMk cId="0" sldId="356"/>
            <ac:graphicFrameMk id="10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66F3014-DA91-49D2-A0B1-EDCCEC2498E7}" dt="2026-01-14T19:17:30.075" v="210"/>
          <ac:graphicFrameMkLst>
            <pc:docMk/>
            <pc:sldMk cId="0" sldId="356"/>
            <ac:graphicFrameMk id="14" creationId="{00000000-0000-0000-0000-000000000000}"/>
          </ac:graphicFrameMkLst>
        </pc:graphicFrameChg>
        <pc:graphicFrameChg chg="del">
          <ac:chgData name="Wittman, Barry" userId="bff186cd-6ce8-41ba-8e8c-e85cdef216de" providerId="ADAL" clId="{266F3014-DA91-49D2-A0B1-EDCCEC2498E7}" dt="2026-01-14T19:17:59.474" v="224" actId="478"/>
          <ac:graphicFrameMkLst>
            <pc:docMk/>
            <pc:sldMk cId="0" sldId="356"/>
            <ac:graphicFrameMk id="2052" creationId="{00000000-0000-0000-0000-000000000000}"/>
          </ac:graphicFrameMkLst>
        </pc:graphicFrameChg>
        <pc:picChg chg="add del">
          <ac:chgData name="Wittman, Barry" userId="bff186cd-6ce8-41ba-8e8c-e85cdef216de" providerId="ADAL" clId="{266F3014-DA91-49D2-A0B1-EDCCEC2498E7}" dt="2026-01-14T19:17:26.587" v="208"/>
          <ac:picMkLst>
            <pc:docMk/>
            <pc:sldMk cId="0" sldId="356"/>
            <ac:picMk id="13" creationId="{888A02BF-6EDC-409D-9567-0D5A6167A9CF}"/>
          </ac:picMkLst>
        </pc:picChg>
      </pc:sldChg>
      <pc:sldChg chg="add">
        <pc:chgData name="Wittman, Barry" userId="bff186cd-6ce8-41ba-8e8c-e85cdef216de" providerId="ADAL" clId="{266F3014-DA91-49D2-A0B1-EDCCEC2498E7}" dt="2026-01-14T19:15:49.641" v="162"/>
        <pc:sldMkLst>
          <pc:docMk/>
          <pc:sldMk cId="0" sldId="357"/>
        </pc:sldMkLst>
      </pc:sldChg>
      <pc:sldChg chg="modSp add">
        <pc:chgData name="Wittman, Barry" userId="bff186cd-6ce8-41ba-8e8c-e85cdef216de" providerId="ADAL" clId="{266F3014-DA91-49D2-A0B1-EDCCEC2498E7}" dt="2026-01-14T19:18:49.101" v="227"/>
        <pc:sldMkLst>
          <pc:docMk/>
          <pc:sldMk cId="0" sldId="358"/>
        </pc:sldMkLst>
        <pc:spChg chg="mod">
          <ac:chgData name="Wittman, Barry" userId="bff186cd-6ce8-41ba-8e8c-e85cdef216de" providerId="ADAL" clId="{266F3014-DA91-49D2-A0B1-EDCCEC2498E7}" dt="2026-01-14T19:18:49.101" v="227"/>
          <ac:spMkLst>
            <pc:docMk/>
            <pc:sldMk cId="0" sldId="358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47.233" v="154" actId="2696"/>
        <pc:sldMkLst>
          <pc:docMk/>
          <pc:sldMk cId="884000366" sldId="358"/>
        </pc:sldMkLst>
      </pc:sldChg>
      <pc:sldChg chg="modSp add modAnim">
        <pc:chgData name="Wittman, Barry" userId="bff186cd-6ce8-41ba-8e8c-e85cdef216de" providerId="ADAL" clId="{266F3014-DA91-49D2-A0B1-EDCCEC2498E7}" dt="2026-01-14T19:53:37.703" v="582"/>
        <pc:sldMkLst>
          <pc:docMk/>
          <pc:sldMk cId="0" sldId="360"/>
        </pc:sldMkLst>
        <pc:spChg chg="mod">
          <ac:chgData name="Wittman, Barry" userId="bff186cd-6ce8-41ba-8e8c-e85cdef216de" providerId="ADAL" clId="{266F3014-DA91-49D2-A0B1-EDCCEC2498E7}" dt="2026-01-14T19:53:30.840" v="581" actId="20577"/>
          <ac:spMkLst>
            <pc:docMk/>
            <pc:sldMk cId="0" sldId="360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33.184" v="143" actId="2696"/>
        <pc:sldMkLst>
          <pc:docMk/>
          <pc:sldMk cId="1565387319" sldId="360"/>
        </pc:sldMkLst>
      </pc:sldChg>
      <pc:sldChg chg="del">
        <pc:chgData name="Wittman, Barry" userId="bff186cd-6ce8-41ba-8e8c-e85cdef216de" providerId="ADAL" clId="{266F3014-DA91-49D2-A0B1-EDCCEC2498E7}" dt="2026-01-14T19:13:33.315" v="144" actId="2696"/>
        <pc:sldMkLst>
          <pc:docMk/>
          <pc:sldMk cId="838552800" sldId="361"/>
        </pc:sldMkLst>
      </pc:sldChg>
      <pc:sldChg chg="modSp add modAnim">
        <pc:chgData name="Wittman, Barry" userId="bff186cd-6ce8-41ba-8e8c-e85cdef216de" providerId="ADAL" clId="{266F3014-DA91-49D2-A0B1-EDCCEC2498E7}" dt="2026-01-14T19:25:53.791" v="333" actId="113"/>
        <pc:sldMkLst>
          <pc:docMk/>
          <pc:sldMk cId="0" sldId="362"/>
        </pc:sldMkLst>
        <pc:spChg chg="mod">
          <ac:chgData name="Wittman, Barry" userId="bff186cd-6ce8-41ba-8e8c-e85cdef216de" providerId="ADAL" clId="{266F3014-DA91-49D2-A0B1-EDCCEC2498E7}" dt="2026-01-14T19:25:53.791" v="333" actId="113"/>
          <ac:spMkLst>
            <pc:docMk/>
            <pc:sldMk cId="0" sldId="362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33.431" v="145" actId="2696"/>
        <pc:sldMkLst>
          <pc:docMk/>
          <pc:sldMk cId="3892063262" sldId="362"/>
        </pc:sldMkLst>
      </pc:sldChg>
      <pc:sldChg chg="modSp add">
        <pc:chgData name="Wittman, Barry" userId="bff186cd-6ce8-41ba-8e8c-e85cdef216de" providerId="ADAL" clId="{266F3014-DA91-49D2-A0B1-EDCCEC2498E7}" dt="2026-01-14T19:21:48.966" v="252" actId="27636"/>
        <pc:sldMkLst>
          <pc:docMk/>
          <pc:sldMk cId="0" sldId="363"/>
        </pc:sldMkLst>
        <pc:spChg chg="mod">
          <ac:chgData name="Wittman, Barry" userId="bff186cd-6ce8-41ba-8e8c-e85cdef216de" providerId="ADAL" clId="{266F3014-DA91-49D2-A0B1-EDCCEC2498E7}" dt="2026-01-14T19:21:48.966" v="252" actId="27636"/>
          <ac:spMkLst>
            <pc:docMk/>
            <pc:sldMk cId="0" sldId="363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33.184" v="142" actId="2696"/>
        <pc:sldMkLst>
          <pc:docMk/>
          <pc:sldMk cId="525497304" sldId="363"/>
        </pc:sldMkLst>
      </pc:sldChg>
      <pc:sldChg chg="modSp">
        <pc:chgData name="Wittman, Barry" userId="bff186cd-6ce8-41ba-8e8c-e85cdef216de" providerId="ADAL" clId="{266F3014-DA91-49D2-A0B1-EDCCEC2498E7}" dt="2026-01-14T19:18:49.101" v="227"/>
        <pc:sldMkLst>
          <pc:docMk/>
          <pc:sldMk cId="3544048132" sldId="365"/>
        </pc:sldMkLst>
        <pc:spChg chg="mod">
          <ac:chgData name="Wittman, Barry" userId="bff186cd-6ce8-41ba-8e8c-e85cdef216de" providerId="ADAL" clId="{266F3014-DA91-49D2-A0B1-EDCCEC2498E7}" dt="2026-01-14T19:18:49.101" v="227"/>
          <ac:spMkLst>
            <pc:docMk/>
            <pc:sldMk cId="3544048132" sldId="365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266F3014-DA91-49D2-A0B1-EDCCEC2498E7}" dt="2026-01-14T19:18:49.101" v="227"/>
        <pc:sldMkLst>
          <pc:docMk/>
          <pc:sldMk cId="1887984097" sldId="366"/>
        </pc:sldMkLst>
        <pc:spChg chg="mod">
          <ac:chgData name="Wittman, Barry" userId="bff186cd-6ce8-41ba-8e8c-e85cdef216de" providerId="ADAL" clId="{266F3014-DA91-49D2-A0B1-EDCCEC2498E7}" dt="2026-01-14T19:18:49.101" v="227"/>
          <ac:spMkLst>
            <pc:docMk/>
            <pc:sldMk cId="1887984097" sldId="36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266F3014-DA91-49D2-A0B1-EDCCEC2498E7}" dt="2026-01-14T19:27:35.590" v="360"/>
        <pc:sldMkLst>
          <pc:docMk/>
          <pc:sldMk cId="0" sldId="367"/>
        </pc:sldMkLst>
        <pc:spChg chg="mod">
          <ac:chgData name="Wittman, Barry" userId="bff186cd-6ce8-41ba-8e8c-e85cdef216de" providerId="ADAL" clId="{266F3014-DA91-49D2-A0B1-EDCCEC2498E7}" dt="2026-01-14T19:21:49.152" v="254" actId="27636"/>
          <ac:spMkLst>
            <pc:docMk/>
            <pc:sldMk cId="0" sldId="367"/>
            <ac:spMk id="2" creationId="{00000000-0000-0000-0000-000000000000}"/>
          </ac:spMkLst>
        </pc:spChg>
        <pc:spChg chg="mod">
          <ac:chgData name="Wittman, Barry" userId="bff186cd-6ce8-41ba-8e8c-e85cdef216de" providerId="ADAL" clId="{266F3014-DA91-49D2-A0B1-EDCCEC2498E7}" dt="2026-01-14T19:27:35.590" v="360"/>
          <ac:spMkLst>
            <pc:docMk/>
            <pc:sldMk cId="0" sldId="36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266F3014-DA91-49D2-A0B1-EDCCEC2498E7}" dt="2026-01-14T19:28:09.043" v="375"/>
        <pc:sldMkLst>
          <pc:docMk/>
          <pc:sldMk cId="0" sldId="368"/>
        </pc:sldMkLst>
        <pc:spChg chg="mod">
          <ac:chgData name="Wittman, Barry" userId="bff186cd-6ce8-41ba-8e8c-e85cdef216de" providerId="ADAL" clId="{266F3014-DA91-49D2-A0B1-EDCCEC2498E7}" dt="2026-01-14T19:28:09.043" v="375"/>
          <ac:spMkLst>
            <pc:docMk/>
            <pc:sldMk cId="0" sldId="368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3:47.388" v="157" actId="2696"/>
        <pc:sldMkLst>
          <pc:docMk/>
          <pc:sldMk cId="3860446301" sldId="368"/>
        </pc:sldMkLst>
      </pc:sldChg>
      <pc:sldChg chg="modSp add">
        <pc:chgData name="Wittman, Barry" userId="bff186cd-6ce8-41ba-8e8c-e85cdef216de" providerId="ADAL" clId="{266F3014-DA91-49D2-A0B1-EDCCEC2498E7}" dt="2026-01-14T19:29:11.760" v="399"/>
        <pc:sldMkLst>
          <pc:docMk/>
          <pc:sldMk cId="0" sldId="369"/>
        </pc:sldMkLst>
        <pc:spChg chg="mod">
          <ac:chgData name="Wittman, Barry" userId="bff186cd-6ce8-41ba-8e8c-e85cdef216de" providerId="ADAL" clId="{266F3014-DA91-49D2-A0B1-EDCCEC2498E7}" dt="2026-01-14T19:29:11.760" v="399"/>
          <ac:spMkLst>
            <pc:docMk/>
            <pc:sldMk cId="0" sldId="369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266F3014-DA91-49D2-A0B1-EDCCEC2498E7}" dt="2026-01-14T19:30:23.679" v="400" actId="6549"/>
        <pc:sldMkLst>
          <pc:docMk/>
          <pc:sldMk cId="0" sldId="370"/>
        </pc:sldMkLst>
        <pc:spChg chg="mod">
          <ac:chgData name="Wittman, Barry" userId="bff186cd-6ce8-41ba-8e8c-e85cdef216de" providerId="ADAL" clId="{266F3014-DA91-49D2-A0B1-EDCCEC2498E7}" dt="2026-01-14T19:21:49.185" v="257" actId="27636"/>
          <ac:spMkLst>
            <pc:docMk/>
            <pc:sldMk cId="0" sldId="370"/>
            <ac:spMk id="2" creationId="{00000000-0000-0000-0000-000000000000}"/>
          </ac:spMkLst>
        </pc:spChg>
        <pc:spChg chg="mod">
          <ac:chgData name="Wittman, Barry" userId="bff186cd-6ce8-41ba-8e8c-e85cdef216de" providerId="ADAL" clId="{266F3014-DA91-49D2-A0B1-EDCCEC2498E7}" dt="2026-01-14T19:30:23.679" v="400" actId="6549"/>
          <ac:spMkLst>
            <pc:docMk/>
            <pc:sldMk cId="0" sldId="370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266F3014-DA91-49D2-A0B1-EDCCEC2498E7}" dt="2026-01-14T19:21:48.846" v="251"/>
        <pc:sldMkLst>
          <pc:docMk/>
          <pc:sldMk cId="0" sldId="371"/>
        </pc:sldMkLst>
      </pc:sldChg>
      <pc:sldChg chg="modSp add modAnim">
        <pc:chgData name="Wittman, Barry" userId="bff186cd-6ce8-41ba-8e8c-e85cdef216de" providerId="ADAL" clId="{266F3014-DA91-49D2-A0B1-EDCCEC2498E7}" dt="2026-01-14T19:28:38.217" v="395" actId="6549"/>
        <pc:sldMkLst>
          <pc:docMk/>
          <pc:sldMk cId="0" sldId="372"/>
        </pc:sldMkLst>
        <pc:spChg chg="mod">
          <ac:chgData name="Wittman, Barry" userId="bff186cd-6ce8-41ba-8e8c-e85cdef216de" providerId="ADAL" clId="{266F3014-DA91-49D2-A0B1-EDCCEC2498E7}" dt="2026-01-14T19:28:38.217" v="395" actId="6549"/>
          <ac:spMkLst>
            <pc:docMk/>
            <pc:sldMk cId="0" sldId="372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266F3014-DA91-49D2-A0B1-EDCCEC2498E7}" dt="2026-01-14T19:15:49.641" v="162"/>
        <pc:sldMkLst>
          <pc:docMk/>
          <pc:sldMk cId="3681949924" sldId="373"/>
        </pc:sldMkLst>
      </pc:sldChg>
      <pc:sldChg chg="modSp add">
        <pc:chgData name="Wittman, Barry" userId="bff186cd-6ce8-41ba-8e8c-e85cdef216de" providerId="ADAL" clId="{266F3014-DA91-49D2-A0B1-EDCCEC2498E7}" dt="2026-01-14T19:19:57.306" v="244"/>
        <pc:sldMkLst>
          <pc:docMk/>
          <pc:sldMk cId="2391338467" sldId="374"/>
        </pc:sldMkLst>
        <pc:spChg chg="mod">
          <ac:chgData name="Wittman, Barry" userId="bff186cd-6ce8-41ba-8e8c-e85cdef216de" providerId="ADAL" clId="{266F3014-DA91-49D2-A0B1-EDCCEC2498E7}" dt="2026-01-14T19:19:57.306" v="244"/>
          <ac:spMkLst>
            <pc:docMk/>
            <pc:sldMk cId="2391338467" sldId="374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266F3014-DA91-49D2-A0B1-EDCCEC2498E7}" dt="2026-01-14T19:20:38.041" v="250" actId="113"/>
        <pc:sldMkLst>
          <pc:docMk/>
          <pc:sldMk cId="2208011793" sldId="375"/>
        </pc:sldMkLst>
        <pc:spChg chg="mod">
          <ac:chgData name="Wittman, Barry" userId="bff186cd-6ce8-41ba-8e8c-e85cdef216de" providerId="ADAL" clId="{266F3014-DA91-49D2-A0B1-EDCCEC2498E7}" dt="2026-01-14T19:20:38.041" v="250" actId="113"/>
          <ac:spMkLst>
            <pc:docMk/>
            <pc:sldMk cId="2208011793" sldId="375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266F3014-DA91-49D2-A0B1-EDCCEC2498E7}" dt="2026-01-14T19:23:30.945" v="290"/>
        <pc:sldMkLst>
          <pc:docMk/>
          <pc:sldMk cId="0" sldId="404"/>
        </pc:sldMkLst>
        <pc:spChg chg="mod">
          <ac:chgData name="Wittman, Barry" userId="bff186cd-6ce8-41ba-8e8c-e85cdef216de" providerId="ADAL" clId="{266F3014-DA91-49D2-A0B1-EDCCEC2498E7}" dt="2026-01-14T19:23:30.945" v="290"/>
          <ac:spMkLst>
            <pc:docMk/>
            <pc:sldMk cId="0" sldId="404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266F3014-DA91-49D2-A0B1-EDCCEC2498E7}" dt="2026-01-14T19:21:48.846" v="251"/>
        <pc:sldMkLst>
          <pc:docMk/>
          <pc:sldMk cId="0" sldId="405"/>
        </pc:sldMkLst>
      </pc:sldChg>
      <pc:sldChg chg="modSp add modAnim">
        <pc:chgData name="Wittman, Barry" userId="bff186cd-6ce8-41ba-8e8c-e85cdef216de" providerId="ADAL" clId="{266F3014-DA91-49D2-A0B1-EDCCEC2498E7}" dt="2026-01-14T19:26:59.435" v="352" actId="20577"/>
        <pc:sldMkLst>
          <pc:docMk/>
          <pc:sldMk cId="0" sldId="406"/>
        </pc:sldMkLst>
        <pc:spChg chg="mod">
          <ac:chgData name="Wittman, Barry" userId="bff186cd-6ce8-41ba-8e8c-e85cdef216de" providerId="ADAL" clId="{266F3014-DA91-49D2-A0B1-EDCCEC2498E7}" dt="2026-01-14T19:26:59.435" v="352" actId="20577"/>
          <ac:spMkLst>
            <pc:docMk/>
            <pc:sldMk cId="0" sldId="406"/>
            <ac:spMk id="5" creationId="{00000000-0000-0000-0000-000000000000}"/>
          </ac:spMkLst>
        </pc:spChg>
      </pc:sldChg>
      <pc:sldChg chg="del">
        <pc:chgData name="Wittman, Barry" userId="bff186cd-6ce8-41ba-8e8c-e85cdef216de" providerId="ADAL" clId="{266F3014-DA91-49D2-A0B1-EDCCEC2498E7}" dt="2026-01-14T19:14:08.806" v="161" actId="2696"/>
        <pc:sldMkLst>
          <pc:docMk/>
          <pc:sldMk cId="2526687413" sldId="406"/>
        </pc:sldMkLst>
      </pc:sldChg>
      <pc:sldChg chg="modSp add modAnim">
        <pc:chgData name="Wittman, Barry" userId="bff186cd-6ce8-41ba-8e8c-e85cdef216de" providerId="ADAL" clId="{266F3014-DA91-49D2-A0B1-EDCCEC2498E7}" dt="2026-01-14T19:48:56.785" v="540"/>
        <pc:sldMkLst>
          <pc:docMk/>
          <pc:sldMk cId="0" sldId="407"/>
        </pc:sldMkLst>
        <pc:spChg chg="mod">
          <ac:chgData name="Wittman, Barry" userId="bff186cd-6ce8-41ba-8e8c-e85cdef216de" providerId="ADAL" clId="{266F3014-DA91-49D2-A0B1-EDCCEC2498E7}" dt="2026-01-14T19:48:49.224" v="539" actId="20577"/>
          <ac:spMkLst>
            <pc:docMk/>
            <pc:sldMk cId="0" sldId="407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266F3014-DA91-49D2-A0B1-EDCCEC2498E7}" dt="2026-01-14T19:48:42.674" v="537"/>
        <pc:sldMkLst>
          <pc:docMk/>
          <pc:sldMk cId="0" sldId="408"/>
        </pc:sldMkLst>
      </pc:sldChg>
    </pc:docChg>
  </pc:docChgLst>
  <pc:docChgLst>
    <pc:chgData name="Wittman, Barry" userId="bff186cd-6ce8-41ba-8e8c-e85cdef216de" providerId="ADAL" clId="{F7A946FB-920C-42DD-97C2-B1BEFC2A7B95}"/>
    <pc:docChg chg="undo custSel addSld delSld modSld">
      <pc:chgData name="Wittman, Barry" userId="bff186cd-6ce8-41ba-8e8c-e85cdef216de" providerId="ADAL" clId="{F7A946FB-920C-42DD-97C2-B1BEFC2A7B95}" dt="2026-01-11T20:59:58.534" v="366" actId="20577"/>
      <pc:docMkLst>
        <pc:docMk/>
      </pc:docMkLst>
      <pc:sldChg chg="modSp modAnim">
        <pc:chgData name="Wittman, Barry" userId="bff186cd-6ce8-41ba-8e8c-e85cdef216de" providerId="ADAL" clId="{F7A946FB-920C-42DD-97C2-B1BEFC2A7B95}" dt="2026-01-11T20:59:58.534" v="366" actId="20577"/>
        <pc:sldMkLst>
          <pc:docMk/>
          <pc:sldMk cId="0" sldId="297"/>
        </pc:sldMkLst>
        <pc:spChg chg="mod">
          <ac:chgData name="Wittman, Barry" userId="bff186cd-6ce8-41ba-8e8c-e85cdef216de" providerId="ADAL" clId="{F7A946FB-920C-42DD-97C2-B1BEFC2A7B95}" dt="2026-01-11T20:59:58.534" v="36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F7A946FB-920C-42DD-97C2-B1BEFC2A7B95}" dt="2026-01-11T20:59:26.917" v="327" actId="20577"/>
        <pc:sldMkLst>
          <pc:docMk/>
          <pc:sldMk cId="0" sldId="298"/>
        </pc:sldMkLst>
        <pc:spChg chg="mod">
          <ac:chgData name="Wittman, Barry" userId="bff186cd-6ce8-41ba-8e8c-e85cdef216de" providerId="ADAL" clId="{F7A946FB-920C-42DD-97C2-B1BEFC2A7B95}" dt="2026-01-11T20:59:26.917" v="327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F7A946FB-920C-42DD-97C2-B1BEFC2A7B95}" dt="2026-01-11T15:30:49.409" v="76"/>
        <pc:sldMkLst>
          <pc:docMk/>
          <pc:sldMk cId="0" sldId="313"/>
        </pc:sldMkLst>
        <pc:spChg chg="mod">
          <ac:chgData name="Wittman, Barry" userId="bff186cd-6ce8-41ba-8e8c-e85cdef216de" providerId="ADAL" clId="{F7A946FB-920C-42DD-97C2-B1BEFC2A7B95}" dt="2026-01-11T15:30:38.294" v="74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F7A946FB-920C-42DD-97C2-B1BEFC2A7B95}" dt="2026-01-11T15:35:58.239" v="107" actId="255"/>
        <pc:sldMkLst>
          <pc:docMk/>
          <pc:sldMk cId="0" sldId="323"/>
        </pc:sldMkLst>
        <pc:spChg chg="mod">
          <ac:chgData name="Wittman, Barry" userId="bff186cd-6ce8-41ba-8e8c-e85cdef216de" providerId="ADAL" clId="{F7A946FB-920C-42DD-97C2-B1BEFC2A7B95}" dt="2026-01-11T15:35:58.239" v="107" actId="255"/>
          <ac:spMkLst>
            <pc:docMk/>
            <pc:sldMk cId="0" sldId="323"/>
            <ac:spMk id="5" creationId="{00000000-0000-0000-0000-000000000000}"/>
          </ac:spMkLst>
        </pc:spChg>
      </pc:sldChg>
      <pc:sldChg chg="modSp add">
        <pc:chgData name="Wittman, Barry" userId="bff186cd-6ce8-41ba-8e8c-e85cdef216de" providerId="ADAL" clId="{F7A946FB-920C-42DD-97C2-B1BEFC2A7B95}" dt="2026-01-11T20:55:12.941" v="247"/>
        <pc:sldMkLst>
          <pc:docMk/>
          <pc:sldMk cId="0" sldId="349"/>
        </pc:sldMkLst>
        <pc:spChg chg="mod">
          <ac:chgData name="Wittman, Barry" userId="bff186cd-6ce8-41ba-8e8c-e85cdef216de" providerId="ADAL" clId="{F7A946FB-920C-42DD-97C2-B1BEFC2A7B95}" dt="2026-01-11T20:55:12.941" v="247"/>
          <ac:spMkLst>
            <pc:docMk/>
            <pc:sldMk cId="0" sldId="349"/>
            <ac:spMk id="2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5:12.941" v="247"/>
          <ac:spMkLst>
            <pc:docMk/>
            <pc:sldMk cId="0" sldId="349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F7A946FB-920C-42DD-97C2-B1BEFC2A7B95}" dt="2026-01-11T20:56:47.902" v="256" actId="1076"/>
        <pc:sldMkLst>
          <pc:docMk/>
          <pc:sldMk cId="0" sldId="350"/>
        </pc:sldMkLst>
        <pc:spChg chg="mod">
          <ac:chgData name="Wittman, Barry" userId="bff186cd-6ce8-41ba-8e8c-e85cdef216de" providerId="ADAL" clId="{F7A946FB-920C-42DD-97C2-B1BEFC2A7B95}" dt="2026-01-11T20:55:12.941" v="247"/>
          <ac:spMkLst>
            <pc:docMk/>
            <pc:sldMk cId="0" sldId="350"/>
            <ac:spMk id="2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33.062" v="253" actId="14100"/>
          <ac:spMkLst>
            <pc:docMk/>
            <pc:sldMk cId="0" sldId="350"/>
            <ac:spMk id="3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5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6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7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8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9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0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1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2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3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4" creationId="{00000000-0000-0000-0000-000000000000}"/>
          </ac:spMkLst>
        </pc:spChg>
        <pc:spChg chg="mod">
          <ac:chgData name="Wittman, Barry" userId="bff186cd-6ce8-41ba-8e8c-e85cdef216de" providerId="ADAL" clId="{F7A946FB-920C-42DD-97C2-B1BEFC2A7B95}" dt="2026-01-11T20:56:47.902" v="256" actId="1076"/>
          <ac:spMkLst>
            <pc:docMk/>
            <pc:sldMk cId="0" sldId="350"/>
            <ac:spMk id="15" creationId="{00000000-0000-0000-0000-000000000000}"/>
          </ac:spMkLst>
        </pc:spChg>
        <pc:graphicFrameChg chg="mod">
          <ac:chgData name="Wittman, Barry" userId="bff186cd-6ce8-41ba-8e8c-e85cdef216de" providerId="ADAL" clId="{F7A946FB-920C-42DD-97C2-B1BEFC2A7B95}" dt="2026-01-11T20:56:47.902" v="256" actId="1076"/>
          <ac:graphicFrameMkLst>
            <pc:docMk/>
            <pc:sldMk cId="0" sldId="350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7068-baseball-bat-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with Quantified Statements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in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Quantification adds new features to an argument</a:t>
            </a:r>
          </a:p>
          <a:p>
            <a:r>
              <a:rPr lang="en-US" dirty="0"/>
              <a:t>The most fundamental is </a:t>
            </a:r>
            <a:r>
              <a:rPr lang="en-US" b="1" dirty="0"/>
              <a:t>universal instantiation</a:t>
            </a:r>
          </a:p>
          <a:p>
            <a:pPr lvl="1"/>
            <a:r>
              <a:rPr lang="en-US" dirty="0"/>
              <a:t>If a property is true for everything in a domain (universal quantifier), it is true for any specific thing in the domain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All the party people in the place to be are throwing their hands in the air!</a:t>
            </a:r>
          </a:p>
          <a:p>
            <a:pPr lvl="1"/>
            <a:r>
              <a:rPr lang="en-US" dirty="0"/>
              <a:t>Julio is a party person in the place to be</a:t>
            </a:r>
          </a:p>
          <a:p>
            <a:pPr lvl="1"/>
            <a:r>
              <a:rPr lang="en-US" dirty="0">
                <a:sym typeface="Symbol"/>
              </a:rPr>
              <a:t></a:t>
            </a:r>
            <a:r>
              <a:rPr lang="en-US" dirty="0"/>
              <a:t>Julio is throwing his hands in the air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Formally,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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ym typeface="Symbol"/>
                  </a:rPr>
                  <a:t>for some particular a</a:t>
                </a:r>
              </a:p>
              <a:p>
                <a:pPr lvl="1"/>
                <a:r>
                  <a:rPr lang="en-US" dirty="0">
                    <a:sym typeface="Symbol"/>
                  </a:rPr>
                  <a:t>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Example:</a:t>
                </a:r>
              </a:p>
              <a:p>
                <a:pPr lvl="1"/>
                <a:r>
                  <a:rPr lang="en-US" dirty="0">
                    <a:sym typeface="Symbol"/>
                  </a:rPr>
                  <a:t>If any person </a:t>
                </a:r>
                <a:r>
                  <a:rPr lang="en-US" dirty="0" err="1">
                    <a:sym typeface="Symbol"/>
                  </a:rPr>
                  <a:t>disses</a:t>
                </a:r>
                <a:r>
                  <a:rPr lang="en-US" dirty="0">
                    <a:sym typeface="Symbol"/>
                  </a:rPr>
                  <a:t> Dr. </a:t>
                </a:r>
                <a:r>
                  <a:rPr lang="en-US" dirty="0" err="1">
                    <a:sym typeface="Symbol"/>
                  </a:rPr>
                  <a:t>Dre</a:t>
                </a:r>
                <a:r>
                  <a:rPr lang="en-US" dirty="0">
                    <a:sym typeface="Symbol"/>
                  </a:rPr>
                  <a:t>, he or she </a:t>
                </a:r>
                <a:r>
                  <a:rPr lang="en-US" dirty="0" err="1">
                    <a:sym typeface="Symbol"/>
                  </a:rPr>
                  <a:t>disses</a:t>
                </a:r>
                <a:r>
                  <a:rPr lang="en-US" dirty="0">
                    <a:sym typeface="Symbol"/>
                  </a:rPr>
                  <a:t> him or herself</a:t>
                </a:r>
              </a:p>
              <a:p>
                <a:pPr lvl="1"/>
                <a:r>
                  <a:rPr lang="en-US" dirty="0">
                    <a:sym typeface="Symbol"/>
                  </a:rPr>
                  <a:t>Tammy </a:t>
                </a:r>
                <a:r>
                  <a:rPr lang="en-US" dirty="0" err="1">
                    <a:sym typeface="Symbol"/>
                  </a:rPr>
                  <a:t>disses</a:t>
                </a:r>
                <a:r>
                  <a:rPr lang="en-US" dirty="0">
                    <a:sym typeface="Symbol"/>
                  </a:rPr>
                  <a:t> Dr. </a:t>
                </a:r>
                <a:r>
                  <a:rPr lang="en-US" dirty="0" err="1">
                    <a:sym typeface="Symbol"/>
                  </a:rPr>
                  <a:t>Dre</a:t>
                </a:r>
                <a:endParaRPr lang="en-US" dirty="0">
                  <a:sym typeface="Symbol"/>
                </a:endParaRPr>
              </a:p>
              <a:p>
                <a:pPr lvl="1"/>
                <a:r>
                  <a:rPr lang="en-US" dirty="0"/>
                  <a:t>Therefore, Tammy </a:t>
                </a:r>
                <a:r>
                  <a:rPr lang="en-US" dirty="0" err="1"/>
                  <a:t>disses</a:t>
                </a:r>
                <a:r>
                  <a:rPr lang="en-US" dirty="0"/>
                  <a:t> herself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modus </a:t>
            </a:r>
            <a:r>
              <a:rPr lang="en-US" dirty="0" err="1"/>
              <a:t>tollens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Much the same as universal modus ponens</a:t>
                </a:r>
              </a:p>
              <a:p>
                <a:r>
                  <a:rPr lang="en-US" dirty="0"/>
                  <a:t>Formally,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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for some particular a</a:t>
                </a:r>
              </a:p>
              <a:p>
                <a:pPr lvl="1"/>
                <a:r>
                  <a:rPr lang="en-US" dirty="0">
                    <a:sym typeface="Symbol"/>
                  </a:rPr>
                  <a:t>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~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</a:p>
              <a:p>
                <a:r>
                  <a:rPr lang="en-US" dirty="0">
                    <a:sym typeface="Symbol"/>
                  </a:rPr>
                  <a:t>Example:</a:t>
                </a:r>
              </a:p>
              <a:p>
                <a:pPr lvl="1"/>
                <a:r>
                  <a:rPr lang="en-US" dirty="0">
                    <a:sym typeface="Symbol"/>
                  </a:rPr>
                  <a:t>Every true DJ can </a:t>
                </a:r>
                <a:r>
                  <a:rPr lang="en-US" dirty="0" err="1">
                    <a:sym typeface="Symbol"/>
                  </a:rPr>
                  <a:t>skratch</a:t>
                </a:r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John Comerford can't </a:t>
                </a:r>
                <a:r>
                  <a:rPr lang="en-US" dirty="0" err="1">
                    <a:sym typeface="Symbol"/>
                  </a:rPr>
                  <a:t>skratch</a:t>
                </a:r>
                <a:endParaRPr lang="en-US" dirty="0">
                  <a:sym typeface="Symbol"/>
                </a:endParaRPr>
              </a:p>
              <a:p>
                <a:pPr lvl="1"/>
                <a:r>
                  <a:rPr lang="en-US" dirty="0"/>
                  <a:t>Therefore, </a:t>
                </a:r>
                <a:r>
                  <a:rPr lang="en-US" dirty="0">
                    <a:sym typeface="Symbol"/>
                  </a:rPr>
                  <a:t>John Comerford</a:t>
                </a:r>
                <a:r>
                  <a:rPr lang="en-US" dirty="0"/>
                  <a:t> is not a true DJ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and converse errors strike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Unsurprisingly, the inverse and the converse of universal conditional statements do not have the same truth value as the original</a:t>
            </a:r>
          </a:p>
          <a:p>
            <a:r>
              <a:rPr lang="en-US" dirty="0"/>
              <a:t>Thus, the following are not valid arguments: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a person is a superhero, he or she can fly.</a:t>
            </a:r>
          </a:p>
          <a:p>
            <a:pPr lvl="1"/>
            <a:r>
              <a:rPr lang="en-US" dirty="0"/>
              <a:t>Astronaut John </a:t>
            </a:r>
            <a:r>
              <a:rPr lang="en-US" dirty="0" err="1"/>
              <a:t>Blaha</a:t>
            </a:r>
            <a:r>
              <a:rPr lang="en-US" dirty="0"/>
              <a:t> can fly.</a:t>
            </a:r>
          </a:p>
          <a:p>
            <a:pPr lvl="1"/>
            <a:r>
              <a:rPr lang="en-US" dirty="0">
                <a:sym typeface="Symbol"/>
              </a:rPr>
              <a:t>Therefore, John </a:t>
            </a:r>
            <a:r>
              <a:rPr lang="en-US" dirty="0" err="1">
                <a:sym typeface="Symbol"/>
              </a:rPr>
              <a:t>Blaha</a:t>
            </a:r>
            <a:r>
              <a:rPr lang="en-US" dirty="0">
                <a:sym typeface="Symbol"/>
              </a:rPr>
              <a:t> is a superhero.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FALLACY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A good man is hard to find.</a:t>
            </a:r>
          </a:p>
          <a:p>
            <a:pPr lvl="1"/>
            <a:r>
              <a:rPr lang="en-US" dirty="0">
                <a:sym typeface="Symbol"/>
              </a:rPr>
              <a:t>Osama Bin Laden is not a good man.</a:t>
            </a:r>
          </a:p>
          <a:p>
            <a:pPr lvl="1"/>
            <a:r>
              <a:rPr lang="en-US" dirty="0">
                <a:sym typeface="Symbol"/>
              </a:rPr>
              <a:t>Therefore, Osama Bin Laden is not hard to find.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FALLACY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test arguments using Venn diagrams</a:t>
            </a:r>
          </a:p>
          <a:p>
            <a:r>
              <a:rPr lang="en-US" dirty="0"/>
              <a:t>To do so, we draw diagrams for each premise and then try to combine the diagrams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3733800"/>
            <a:ext cx="2438400" cy="2438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Touchable things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7086600" y="4876800"/>
            <a:ext cx="114300" cy="1143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1" y="4572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 showing validity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All integers are rational numbers</a:t>
                </a:r>
              </a:p>
              <a:p>
                <a:r>
                  <a:rPr lang="en-US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not rational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is not an integer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4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001000" y="1752600"/>
            <a:ext cx="2438400" cy="2438400"/>
            <a:chOff x="6477000" y="1752600"/>
            <a:chExt cx="2438400" cy="2438400"/>
          </a:xfrm>
        </p:grpSpPr>
        <p:sp>
          <p:nvSpPr>
            <p:cNvPr id="4" name="Oval 3"/>
            <p:cNvSpPr/>
            <p:nvPr/>
          </p:nvSpPr>
          <p:spPr>
            <a:xfrm>
              <a:off x="6477000" y="1752600"/>
              <a:ext cx="2438400" cy="2438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rational numbers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7010400" y="2743200"/>
              <a:ext cx="1371600" cy="1371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integers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2200" y="3276600"/>
            <a:ext cx="3352800" cy="2438400"/>
            <a:chOff x="838200" y="3276600"/>
            <a:chExt cx="3352800" cy="2438400"/>
          </a:xfrm>
        </p:grpSpPr>
        <p:sp>
          <p:nvSpPr>
            <p:cNvPr id="9" name="Oval 8"/>
            <p:cNvSpPr/>
            <p:nvPr/>
          </p:nvSpPr>
          <p:spPr>
            <a:xfrm>
              <a:off x="838200" y="3276600"/>
              <a:ext cx="2438400" cy="2438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rational numbers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505200" y="4343400"/>
              <a:ext cx="114300" cy="1143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Object 3"/>
                <p:cNvSpPr txBox="1"/>
                <p:nvPr/>
              </p:nvSpPr>
              <p:spPr bwMode="auto">
                <a:xfrm>
                  <a:off x="3657600" y="4170363"/>
                  <a:ext cx="533400" cy="477837"/>
                </a:xfrm>
                <a:prstGeom prst="rect">
                  <a:avLst/>
                </a:prstGeom>
                <a:noFill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1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7600" y="4170363"/>
                  <a:ext cx="533400" cy="4778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7239000" y="4267200"/>
            <a:ext cx="3200400" cy="2438400"/>
            <a:chOff x="5715000" y="4267200"/>
            <a:chExt cx="3200400" cy="2438400"/>
          </a:xfrm>
        </p:grpSpPr>
        <p:grpSp>
          <p:nvGrpSpPr>
            <p:cNvPr id="15" name="Group 14"/>
            <p:cNvGrpSpPr/>
            <p:nvPr/>
          </p:nvGrpSpPr>
          <p:grpSpPr>
            <a:xfrm>
              <a:off x="6477000" y="4267200"/>
              <a:ext cx="2438400" cy="2438400"/>
              <a:chOff x="6477000" y="1752600"/>
              <a:chExt cx="2438400" cy="24384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477000" y="1752600"/>
                <a:ext cx="2438400" cy="2438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rational numbers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10400" y="2743200"/>
                <a:ext cx="1371600" cy="13716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integers</a:t>
                </a:r>
              </a:p>
            </p:txBody>
          </p:sp>
        </p:grp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715000" y="5257800"/>
              <a:ext cx="114300" cy="1143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3"/>
                <p:cNvSpPr txBox="1"/>
                <p:nvPr/>
              </p:nvSpPr>
              <p:spPr bwMode="auto">
                <a:xfrm>
                  <a:off x="5867400" y="5084762"/>
                  <a:ext cx="533400" cy="477838"/>
                </a:xfrm>
                <a:prstGeom prst="rect">
                  <a:avLst/>
                </a:prstGeom>
                <a:noFill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67400" y="5084762"/>
                  <a:ext cx="533400" cy="4778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 showing invalidity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tigers are cats</a:t>
            </a:r>
          </a:p>
          <a:p>
            <a:endParaRPr lang="en-US" dirty="0"/>
          </a:p>
          <a:p>
            <a:r>
              <a:rPr lang="en-US" dirty="0" err="1"/>
              <a:t>Panthro</a:t>
            </a:r>
            <a:r>
              <a:rPr lang="en-US" dirty="0"/>
              <a:t> is a cat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dirty="0" err="1"/>
              <a:t>Panthro</a:t>
            </a:r>
            <a:r>
              <a:rPr lang="en-US" dirty="0"/>
              <a:t> is a tiger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86400" y="1600200"/>
            <a:ext cx="2057400" cy="2057400"/>
            <a:chOff x="6477000" y="1752600"/>
            <a:chExt cx="2057400" cy="2057400"/>
          </a:xfrm>
        </p:grpSpPr>
        <p:sp>
          <p:nvSpPr>
            <p:cNvPr id="4" name="Oval 3"/>
            <p:cNvSpPr/>
            <p:nvPr/>
          </p:nvSpPr>
          <p:spPr>
            <a:xfrm>
              <a:off x="6477000" y="1752600"/>
              <a:ext cx="2057400" cy="2057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781800" y="2362200"/>
              <a:ext cx="1371600" cy="1371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tigers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" y="3581400"/>
            <a:ext cx="1981200" cy="1981200"/>
            <a:chOff x="609600" y="3581400"/>
            <a:chExt cx="1981200" cy="1981200"/>
          </a:xfrm>
        </p:grpSpPr>
        <p:sp>
          <p:nvSpPr>
            <p:cNvPr id="9" name="Oval 8"/>
            <p:cNvSpPr/>
            <p:nvPr/>
          </p:nvSpPr>
          <p:spPr>
            <a:xfrm>
              <a:off x="609600" y="3581400"/>
              <a:ext cx="1981200" cy="198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143000" y="5029200"/>
              <a:ext cx="114300" cy="1143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5400" y="487680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Panthro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1" y="3733800"/>
            <a:ext cx="4424785" cy="2209800"/>
            <a:chOff x="4572000" y="3733800"/>
            <a:chExt cx="4424785" cy="2209800"/>
          </a:xfrm>
        </p:grpSpPr>
        <p:sp>
          <p:nvSpPr>
            <p:cNvPr id="23" name="Oval 22"/>
            <p:cNvSpPr/>
            <p:nvPr/>
          </p:nvSpPr>
          <p:spPr>
            <a:xfrm>
              <a:off x="4572000" y="3810000"/>
              <a:ext cx="2057400" cy="2057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876800" y="4419600"/>
              <a:ext cx="1371600" cy="1371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tigers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858000" y="3886200"/>
              <a:ext cx="2057400" cy="2057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cats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162800" y="4495800"/>
              <a:ext cx="1371600" cy="1371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tigers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105400" y="4800600"/>
              <a:ext cx="114300" cy="1143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7924800" y="4038600"/>
              <a:ext cx="114300" cy="11430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2615" y="464820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Panthro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01000" y="3733800"/>
              <a:ext cx="995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Panthro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Diagrams can be useful tools</a:t>
            </a:r>
          </a:p>
          <a:p>
            <a:r>
              <a:rPr lang="en-US" dirty="0"/>
              <a:t>However, they don't offer the guarantees that pure logic does</a:t>
            </a:r>
          </a:p>
          <a:p>
            <a:r>
              <a:rPr lang="en-US" dirty="0"/>
              <a:t>Note that the previous slide makes the converse error unless you are very careful with your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equal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 (and many other languages), there are two kinds of equal signs: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 (assignment)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 (testing for equality)</a:t>
            </a:r>
          </a:p>
          <a:p>
            <a:r>
              <a:rPr lang="en-US" dirty="0"/>
              <a:t>Mathematicians have two as well, but they use the same symbol!</a:t>
            </a:r>
          </a:p>
          <a:p>
            <a:r>
              <a:rPr lang="en-US" dirty="0"/>
              <a:t>One kind of equal sign is a definition</a:t>
            </a:r>
          </a:p>
          <a:p>
            <a:r>
              <a:rPr lang="en-US" dirty="0"/>
              <a:t>The other kind is a theorem</a:t>
            </a:r>
          </a:p>
        </p:txBody>
      </p:sp>
    </p:spTree>
    <p:extLst>
      <p:ext uri="{BB962C8B-B14F-4D97-AF65-F5344CB8AC3E}">
        <p14:creationId xmlns:p14="http://schemas.microsoft.com/office/powerpoint/2010/main" val="368194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 logic</a:t>
            </a:r>
          </a:p>
          <a:p>
            <a:pPr lvl="1"/>
            <a:r>
              <a:rPr lang="en-US" dirty="0"/>
              <a:t>Universal quantifier</a:t>
            </a:r>
          </a:p>
          <a:p>
            <a:pPr lvl="1"/>
            <a:r>
              <a:rPr lang="en-US" dirty="0"/>
              <a:t>Existential quantifier</a:t>
            </a:r>
          </a:p>
          <a:p>
            <a:pPr lvl="1"/>
            <a:r>
              <a:rPr lang="en-US" dirty="0"/>
              <a:t>Negating quantifiers</a:t>
            </a:r>
          </a:p>
          <a:p>
            <a:pPr lvl="1"/>
            <a:r>
              <a:rPr lang="en-US" dirty="0"/>
              <a:t>Multiple quantifiers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equals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equal sign used for a definition is stating some fact, often defining what words mean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It's not like some argument was needed to show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it's the definition! </a:t>
                </a:r>
              </a:p>
              <a:p>
                <a:r>
                  <a:rPr lang="en-US" dirty="0"/>
                  <a:t>Sometimes bidirectional implication is used in this situation, arguably in a more clear way: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for some integer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Some people will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endParaRPr lang="en-US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778" b="-4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3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equals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other kind of equals shows a fact that has been derived from other facts</a:t>
                </a:r>
              </a:p>
              <a:p>
                <a:pPr lvl="1"/>
                <a:r>
                  <a:rPr lang="en-US" dirty="0"/>
                  <a:t>We've discovered that it's true!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 = 11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9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Sometimes confusion arises when people mistake one kind of equals for another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5105400" y="3886200"/>
            <a:ext cx="1752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6" name="Left Arrow 5"/>
          <p:cNvSpPr/>
          <p:nvPr/>
        </p:nvSpPr>
        <p:spPr>
          <a:xfrm>
            <a:off x="5105400" y="4419600"/>
            <a:ext cx="17526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Theorem</a:t>
            </a:r>
          </a:p>
        </p:txBody>
      </p:sp>
      <p:sp>
        <p:nvSpPr>
          <p:cNvPr id="7" name="Left Arrow 6"/>
          <p:cNvSpPr/>
          <p:nvPr/>
        </p:nvSpPr>
        <p:spPr>
          <a:xfrm>
            <a:off x="5105400" y="4953000"/>
            <a:ext cx="17526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22080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Proving Existential Statements and Disproving Universal Ones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We'll start with basic definitions of even and odd to allow us to prove simpler theorems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an integer,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 </a:t>
                </a:r>
                <a:r>
                  <a:rPr lang="en-US" dirty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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odd </a:t>
                </a:r>
                <a:r>
                  <a:rPr lang="en-US" dirty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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Since these are bidirectional, each side implies the other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useful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an integer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prime </a:t>
                </a:r>
                <a:r>
                  <a:rPr lang="en-US" dirty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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</m:oMath>
                </a14:m>
                <a:r>
                  <a:rPr lang="en-US" dirty="0"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>
                    <a:sym typeface="Symbol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=1 </m:t>
                    </m:r>
                  </m:oMath>
                </a14:m>
                <a:r>
                  <a:rPr lang="en-US" dirty="0">
                    <a:sym typeface="Symbol"/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composite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 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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 1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 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existential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ym typeface="Symbol"/>
                  </a:rPr>
                  <a:t>A statement like the following:</a:t>
                </a:r>
              </a:p>
              <a:p>
                <a:pPr>
                  <a:buNone/>
                </a:pPr>
                <a:endParaRPr lang="en-US" dirty="0">
                  <a:sym typeface="Symbol"/>
                </a:endParaRPr>
              </a:p>
              <a:p>
                <a:pPr>
                  <a:buNone/>
                </a:pPr>
                <a:r>
                  <a:rPr lang="en-US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>
                  <a:buNone/>
                </a:pPr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is true, if and only if, you can find at least one element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true</a:t>
                </a:r>
              </a:p>
              <a:p>
                <a:r>
                  <a:rPr lang="en-US" dirty="0">
                    <a:sym typeface="Symbol"/>
                  </a:rPr>
                  <a:t>To prove this, you either have to find such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or give a set of steps to find one</a:t>
                </a:r>
              </a:p>
              <a:p>
                <a:r>
                  <a:rPr lang="en-US" dirty="0">
                    <a:sym typeface="Symbol"/>
                  </a:rPr>
                  <a:t>Doing so is called a </a:t>
                </a:r>
                <a:r>
                  <a:rPr lang="en-US" b="1" dirty="0">
                    <a:sym typeface="Symbol"/>
                  </a:rPr>
                  <a:t>constructive proof of existence</a:t>
                </a:r>
              </a:p>
              <a:p>
                <a:r>
                  <a:rPr lang="en-US" dirty="0">
                    <a:sym typeface="Symbol"/>
                  </a:rPr>
                  <a:t>There are also </a:t>
                </a:r>
                <a:r>
                  <a:rPr lang="en-US" b="1" dirty="0" err="1">
                    <a:sym typeface="Symbol"/>
                  </a:rPr>
                  <a:t>nonconstructive</a:t>
                </a:r>
                <a:r>
                  <a:rPr lang="en-US" b="1" dirty="0">
                    <a:sym typeface="Symbol"/>
                  </a:rPr>
                  <a:t> proofs of existence</a:t>
                </a:r>
                <a:r>
                  <a:rPr lang="en-US" dirty="0">
                    <a:sym typeface="Symbol"/>
                  </a:rPr>
                  <a:t> that depend on using some other axiom or theorem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that there is a positive integer that can be written as the sum of the squares of two positive integers in two distinct ways</a:t>
                </a:r>
              </a:p>
              <a:p>
                <a:r>
                  <a:rPr lang="en-US" dirty="0"/>
                  <a:t>More formally, prove: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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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</m:oMath>
                </a14:m>
                <a:r>
                  <a:rPr lang="en-US" dirty="0">
                    <a:sym typeface="Symbol"/>
                  </a:rPr>
                  <a:t> are integers.  Prove that there is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+18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Disproving universal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Disproving universal statements is structurally similar to proving existential ones</a:t>
                </a:r>
              </a:p>
              <a:p>
                <a:r>
                  <a:rPr lang="en-US" dirty="0"/>
                  <a:t>Instead of needing any single example that works, we need a single example that doesn't work, called a </a:t>
                </a:r>
                <a:r>
                  <a:rPr lang="en-US" b="1" dirty="0"/>
                  <a:t>counterexample</a:t>
                </a:r>
              </a:p>
              <a:p>
                <a:r>
                  <a:rPr lang="en-US" dirty="0"/>
                  <a:t>Why?</a:t>
                </a:r>
              </a:p>
              <a:p>
                <a:r>
                  <a:rPr lang="en-US" dirty="0">
                    <a:sym typeface="Symbol"/>
                  </a:rPr>
                  <a:t>To disprove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 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, we need to find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>
                    <a:sym typeface="Symbol"/>
                  </a:rPr>
                  <a:t>true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false</a:t>
                </a:r>
              </a:p>
              <a:p>
                <a:endParaRPr lang="en-US" dirty="0">
                  <a:sym typeface="Symbol"/>
                </a:endParaRPr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counterexamples, disprove the following statements: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≥ 2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odd,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prime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is odd,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– 1)/2</m:t>
                    </m:r>
                  </m:oMath>
                </a14:m>
                <a:r>
                  <a:rPr lang="en-US" dirty="0">
                    <a:sym typeface="Symbol"/>
                  </a:rPr>
                  <a:t> is prime</a:t>
                </a:r>
                <a:endParaRPr lang="en-US" b="1" i="1" dirty="0">
                  <a:sym typeface="Symbol"/>
                </a:endParaRPr>
              </a:p>
              <a:p>
                <a:endParaRPr lang="en-US" b="1" i="1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Universal Statements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exhaustion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domain is finite, try every possible value.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4 ≤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≤10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even,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can be written as the sum of two prime numbers</a:t>
                </a:r>
              </a:p>
              <a:p>
                <a:r>
                  <a:rPr lang="en-US" dirty="0">
                    <a:sym typeface="Symbol"/>
                  </a:rPr>
                  <a:t>Is this familiar to anyone?</a:t>
                </a:r>
              </a:p>
              <a:p>
                <a:r>
                  <a:rPr lang="en-US" dirty="0" err="1">
                    <a:sym typeface="Symbol"/>
                  </a:rPr>
                  <a:t>Goldbach's</a:t>
                </a:r>
                <a:r>
                  <a:rPr lang="en-US" dirty="0">
                    <a:sym typeface="Symbol"/>
                  </a:rPr>
                  <a:t> Conjecture proposes that this is true for all even integers greater than 2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Generalizing from the generic particular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Pick some specific (but arbitrary) element from the domain</a:t>
                </a:r>
              </a:p>
              <a:p>
                <a:r>
                  <a:rPr lang="en-US" dirty="0"/>
                  <a:t>Show that the property holds for that element, just because of that properties that any such element must have</a:t>
                </a:r>
              </a:p>
              <a:p>
                <a:r>
                  <a:rPr lang="en-US" dirty="0"/>
                  <a:t>Thus, it must be true for all elements with the property</a:t>
                </a:r>
              </a:p>
              <a:p>
                <a:r>
                  <a:rPr lang="en-US" dirty="0"/>
                  <a:t>Example: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r>
                  <a:rPr lang="en-US" dirty="0">
                    <a:sym typeface="Symbol"/>
                  </a:rPr>
                  <a:t> is odd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Direct proof actually uses the method of generalizing from a generic particular, following these steps: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Express the statement to be proved in the form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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 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,</a:t>
                </a:r>
                <a:r>
                  <a:rPr lang="en-US" b="1" baseline="30000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ym typeface="Symbol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>
                    <a:sym typeface="Symbol"/>
                  </a:rPr>
                  <a:t> is some specific (but arbitrarily chosen)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>
                    <a:sym typeface="Symbol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 is true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Show that the conclusion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using definitions, other theorems, and the rules for logical inference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the statement of the theorem</a:t>
                </a:r>
              </a:p>
              <a:p>
                <a:r>
                  <a:rPr lang="en-US" dirty="0"/>
                  <a:t>Start your proof with the word </a:t>
                </a:r>
                <a:r>
                  <a:rPr lang="en-US" b="1" dirty="0"/>
                  <a:t>Proof</a:t>
                </a:r>
              </a:p>
              <a:p>
                <a:r>
                  <a:rPr lang="en-US" dirty="0"/>
                  <a:t>Define everything</a:t>
                </a:r>
              </a:p>
              <a:p>
                <a:r>
                  <a:rPr lang="en-US" dirty="0"/>
                  <a:t>Write a justification next to every line</a:t>
                </a:r>
              </a:p>
              <a:p>
                <a:r>
                  <a:rPr lang="en-US" dirty="0"/>
                  <a:t>Put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dirty="0"/>
                  <a:t> or a </a:t>
                </a:r>
                <a:r>
                  <a:rPr lang="en-US" b="1" dirty="0"/>
                  <a:t>QED</a:t>
                </a:r>
                <a:r>
                  <a:rPr lang="en-US" dirty="0"/>
                  <a:t> at the end of your proof</a:t>
                </a:r>
              </a:p>
              <a:p>
                <a:pPr lvl="1"/>
                <a:r>
                  <a:rPr lang="en-US" dirty="0"/>
                  <a:t>Quod </a:t>
                </a:r>
                <a:r>
                  <a:rPr lang="en-US" dirty="0" err="1"/>
                  <a:t>erat</a:t>
                </a:r>
                <a:r>
                  <a:rPr lang="en-US" dirty="0"/>
                  <a:t> demonstrandum: "that which was to be shown"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proof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the sum of any two odd integers is even.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Arguing from examples</a:t>
                </a:r>
              </a:p>
              <a:p>
                <a:pPr lvl="1"/>
                <a:r>
                  <a:rPr lang="en-US" dirty="0" err="1"/>
                  <a:t>Goldbach's</a:t>
                </a:r>
                <a:r>
                  <a:rPr lang="en-US" dirty="0"/>
                  <a:t> conjecture is not a proof, though shown for numbers up to 10</a:t>
                </a:r>
                <a:r>
                  <a:rPr lang="en-US" baseline="30000" dirty="0"/>
                  <a:t>18</a:t>
                </a:r>
              </a:p>
              <a:p>
                <a:r>
                  <a:rPr lang="en-US" dirty="0"/>
                  <a:t>Using the same letter to mean two different things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Jumping to a conclusion</a:t>
                </a:r>
              </a:p>
              <a:p>
                <a:pPr lvl="1"/>
                <a:r>
                  <a:rPr lang="en-US" dirty="0"/>
                  <a:t>Skipping steps</a:t>
                </a:r>
              </a:p>
              <a:p>
                <a:r>
                  <a:rPr lang="en-US" dirty="0"/>
                  <a:t>Begging the question</a:t>
                </a:r>
              </a:p>
              <a:p>
                <a:pPr lvl="1"/>
                <a:r>
                  <a:rPr lang="en-US" dirty="0"/>
                  <a:t>Assuming the conclusion</a:t>
                </a:r>
              </a:p>
              <a:p>
                <a:r>
                  <a:rPr lang="en-US" dirty="0"/>
                  <a:t>Misuse of the word if</a:t>
                </a:r>
              </a:p>
              <a:p>
                <a:pPr lvl="1"/>
                <a:r>
                  <a:rPr lang="en-US" dirty="0"/>
                  <a:t>A more minor problem, but a premise should not be invoked with "if"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Disproving an existential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Flipmode</a:t>
            </a:r>
            <a:r>
              <a:rPr lang="en-US" dirty="0"/>
              <a:t> is the squad</a:t>
            </a:r>
          </a:p>
          <a:p>
            <a:r>
              <a:rPr lang="en-US" dirty="0"/>
              <a:t>You negate the statement and then prove the resulting universal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 class Monday!</a:t>
            </a:r>
          </a:p>
          <a:p>
            <a:r>
              <a:rPr lang="en-US" dirty="0"/>
              <a:t>More proofs</a:t>
            </a:r>
          </a:p>
          <a:p>
            <a:pPr lvl="1"/>
            <a:r>
              <a:rPr lang="en-US" dirty="0"/>
              <a:t>Rational numbers</a:t>
            </a:r>
          </a:p>
          <a:p>
            <a:pPr lvl="1"/>
            <a:r>
              <a:rPr lang="en-US" dirty="0"/>
              <a:t>Divisibility</a:t>
            </a:r>
          </a:p>
          <a:p>
            <a:pPr lvl="1"/>
            <a:r>
              <a:rPr lang="en-US" dirty="0"/>
              <a:t>Proof by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Sections 4.3, 4.4, 4.5, and 4.6</a:t>
            </a:r>
          </a:p>
          <a:p>
            <a:r>
              <a:rPr lang="en-US" dirty="0"/>
              <a:t>Keep working on Assignment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bat costs $1 more than a ball</a:t>
            </a:r>
          </a:p>
          <a:p>
            <a:r>
              <a:rPr lang="en-US" sz="4000" dirty="0"/>
              <a:t>Together, they cost $1.10</a:t>
            </a:r>
          </a:p>
          <a:p>
            <a:r>
              <a:rPr lang="en-US" sz="4000" dirty="0"/>
              <a:t>How much does the ball cost?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870D7-2A08-4897-A439-C6AF695B0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239000" y="2133600"/>
            <a:ext cx="3505200" cy="3682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3390F-3C63-415A-9CA2-9443BA1A7D84}"/>
              </a:ext>
            </a:extLst>
          </p:cNvPr>
          <p:cNvSpPr txBox="1"/>
          <p:nvPr/>
        </p:nvSpPr>
        <p:spPr>
          <a:xfrm flipH="1">
            <a:off x="7239000" y="5891486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37068-baseball-bat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Quantifiers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formal statements with multiple quantifiers for each of the following:</a:t>
            </a:r>
          </a:p>
          <a:p>
            <a:pPr lvl="1"/>
            <a:r>
              <a:rPr lang="en-US" dirty="0"/>
              <a:t>There is someone for everyone.</a:t>
            </a:r>
          </a:p>
          <a:p>
            <a:pPr lvl="1"/>
            <a:r>
              <a:rPr lang="en-US" dirty="0"/>
              <a:t>All roads lead to some city.</a:t>
            </a:r>
          </a:p>
          <a:p>
            <a:pPr lvl="1"/>
            <a:r>
              <a:rPr lang="en-US" dirty="0"/>
              <a:t>Someone in this class is smarter than everyone else.</a:t>
            </a:r>
          </a:p>
          <a:p>
            <a:pPr lvl="1"/>
            <a:r>
              <a:rPr lang="en-US" dirty="0"/>
              <a:t>There is no largest prime number.</a:t>
            </a:r>
          </a:p>
        </p:txBody>
      </p:sp>
    </p:spTree>
    <p:extLst>
      <p:ext uri="{BB962C8B-B14F-4D97-AF65-F5344CB8AC3E}">
        <p14:creationId xmlns:p14="http://schemas.microsoft.com/office/powerpoint/2010/main" val="8296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Negating multiply quantified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don't change</a:t>
            </a:r>
          </a:p>
          <a:p>
            <a:r>
              <a:rPr lang="en-US" dirty="0"/>
              <a:t>Simply switch every </a:t>
            </a:r>
            <a:r>
              <a:rPr lang="en-US" dirty="0">
                <a:sym typeface="Symbol"/>
              </a:rPr>
              <a:t> to  and every  to  </a:t>
            </a:r>
          </a:p>
          <a:p>
            <a:r>
              <a:rPr lang="en-US" dirty="0">
                <a:sym typeface="Symbol"/>
              </a:rPr>
              <a:t>Then negate the predicate</a:t>
            </a:r>
          </a:p>
          <a:p>
            <a:r>
              <a:rPr lang="en-US" dirty="0">
                <a:sym typeface="Symbol"/>
              </a:rPr>
              <a:t>Write the following formally:</a:t>
            </a:r>
          </a:p>
          <a:p>
            <a:pPr lvl="1"/>
            <a:r>
              <a:rPr lang="en-US" dirty="0">
                <a:sym typeface="Symbol"/>
              </a:rPr>
              <a:t>"Every rose has a thorn"</a:t>
            </a:r>
          </a:p>
          <a:p>
            <a:r>
              <a:rPr lang="en-US" dirty="0">
                <a:sym typeface="Symbol"/>
              </a:rPr>
              <a:t>Now, negate the formal version</a:t>
            </a:r>
          </a:p>
          <a:p>
            <a:r>
              <a:rPr lang="en-US" dirty="0">
                <a:sym typeface="Symbol"/>
              </a:rPr>
              <a:t>Convert the formal version back to informal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quantifier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show before, changing the order of quantifiers can change the truth of the whole statement</a:t>
            </a:r>
          </a:p>
          <a:p>
            <a:r>
              <a:rPr lang="en-US" dirty="0"/>
              <a:t>However, it does not necessarily</a:t>
            </a:r>
          </a:p>
          <a:p>
            <a:r>
              <a:rPr lang="en-US" dirty="0"/>
              <a:t>Furthermore, quantifiers of the same type are commutative:</a:t>
            </a:r>
          </a:p>
          <a:p>
            <a:pPr lvl="1"/>
            <a:r>
              <a:rPr lang="en-US" dirty="0"/>
              <a:t>You can reorder a sequence of </a:t>
            </a:r>
            <a:r>
              <a:rPr lang="en-US" dirty="0">
                <a:sym typeface="Symbol"/>
              </a:rPr>
              <a:t>  quantifiers however you want</a:t>
            </a:r>
          </a:p>
          <a:p>
            <a:pPr lvl="1"/>
            <a:r>
              <a:rPr lang="en-US" dirty="0"/>
              <a:t>The same goes for </a:t>
            </a:r>
            <a:r>
              <a:rPr lang="en-US" dirty="0">
                <a:sym typeface="Symbol"/>
              </a:rPr>
              <a:t></a:t>
            </a:r>
          </a:p>
          <a:p>
            <a:pPr lvl="1"/>
            <a:r>
              <a:rPr lang="en-US" dirty="0">
                <a:sym typeface="Symbol"/>
              </a:rPr>
              <a:t>Once they start overlapping, however, you can't be sure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3802</TotalTime>
  <Words>1687</Words>
  <Application>Microsoft Office PowerPoint</Application>
  <PresentationFormat>Widescreen</PresentationFormat>
  <Paragraphs>232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1</vt:lpstr>
      <vt:lpstr>Logical warmup</vt:lpstr>
      <vt:lpstr>Multiple Quantifiers</vt:lpstr>
      <vt:lpstr>Practice</vt:lpstr>
      <vt:lpstr>Negating multiply quantified statements</vt:lpstr>
      <vt:lpstr>Changing quantifier order</vt:lpstr>
      <vt:lpstr>Arguments with Quantified Statements</vt:lpstr>
      <vt:lpstr>Quantification in arguments</vt:lpstr>
      <vt:lpstr>Universal modus ponens</vt:lpstr>
      <vt:lpstr>Universal modus tollens</vt:lpstr>
      <vt:lpstr>Inverse and converse errors strike again</vt:lpstr>
      <vt:lpstr>Venn diagrams</vt:lpstr>
      <vt:lpstr>Diagrams showing validity</vt:lpstr>
      <vt:lpstr>Diagrams showing invalidity</vt:lpstr>
      <vt:lpstr>Be careful</vt:lpstr>
      <vt:lpstr>Two kinds of equal signs</vt:lpstr>
      <vt:lpstr>Definition equals</vt:lpstr>
      <vt:lpstr>Theorem equals</vt:lpstr>
      <vt:lpstr>Proving Existential Statements and Disproving Universal Ones</vt:lpstr>
      <vt:lpstr>A useful definition</vt:lpstr>
      <vt:lpstr>Another useful definition</vt:lpstr>
      <vt:lpstr>Proving existential statements</vt:lpstr>
      <vt:lpstr>Examples</vt:lpstr>
      <vt:lpstr>Disproving universal statements</vt:lpstr>
      <vt:lpstr>Examples</vt:lpstr>
      <vt:lpstr>Proving Universal Statements</vt:lpstr>
      <vt:lpstr>Method of exhaustion</vt:lpstr>
      <vt:lpstr>Generalizing from the generic particular</vt:lpstr>
      <vt:lpstr>Direct proof</vt:lpstr>
      <vt:lpstr>Proof formatting</vt:lpstr>
      <vt:lpstr>Direct proof example</vt:lpstr>
      <vt:lpstr>Common mistakes</vt:lpstr>
      <vt:lpstr>Disproving an existential statement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272</cp:revision>
  <dcterms:created xsi:type="dcterms:W3CDTF">2009-08-24T20:26:10Z</dcterms:created>
  <dcterms:modified xsi:type="dcterms:W3CDTF">2026-01-16T15:06:42Z</dcterms:modified>
</cp:coreProperties>
</file>